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9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1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97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85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7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0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0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50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4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44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18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4A28-1DEC-4823-89C4-6901D8ED5853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D5BA-3458-416E-85D0-4CCE0E790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3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3023" y="211874"/>
            <a:ext cx="11764538" cy="1003610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Hurá na kolo aneb objevte krásy plzeňského kraje</a:t>
            </a:r>
            <a:endParaRPr lang="cs-CZ" sz="4000" dirty="0">
              <a:solidFill>
                <a:schemeClr val="bg1"/>
              </a:solidFill>
              <a:latin typeface="Albertus Medium" panose="020E06020303040203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3023" y="1505415"/>
            <a:ext cx="11764537" cy="514071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1505415"/>
            <a:ext cx="11764536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3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32" y="3512634"/>
            <a:ext cx="4221296" cy="310003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32" y="211874"/>
            <a:ext cx="4221296" cy="31000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6" y="211874"/>
            <a:ext cx="3814833" cy="6400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21" y="211874"/>
            <a:ext cx="3404641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5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3557239"/>
            <a:ext cx="4114800" cy="31000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234175"/>
            <a:ext cx="4114800" cy="31223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81" y="3557239"/>
            <a:ext cx="4170556" cy="31000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53" y="234175"/>
            <a:ext cx="4170556" cy="31223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46" y="234175"/>
            <a:ext cx="3066585" cy="64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01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Office PowerPoint</Application>
  <PresentationFormat>Širokoúhlá obrazovka</PresentationFormat>
  <Paragraphs>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Albertus Medium</vt:lpstr>
      <vt:lpstr>Arial</vt:lpstr>
      <vt:lpstr>Calibri</vt:lpstr>
      <vt:lpstr>Calibri Light</vt:lpstr>
      <vt:lpstr>Motiv Office</vt:lpstr>
      <vt:lpstr>Hurá na kolo aneb objevte krásy plzeňského kraje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Hurá na kolo aneb objevte krásy plzeňského kraje</dc:title>
  <dc:creator>Buri</dc:creator>
  <cp:lastModifiedBy>Valachovic</cp:lastModifiedBy>
  <cp:revision>6</cp:revision>
  <dcterms:created xsi:type="dcterms:W3CDTF">2019-02-05T11:09:32Z</dcterms:created>
  <dcterms:modified xsi:type="dcterms:W3CDTF">2019-02-06T06:07:37Z</dcterms:modified>
</cp:coreProperties>
</file>