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2607D4-70EE-4161-B319-F1B1B2402476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6B3656-229C-4ED8-8EFA-6CEF24E117D6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/>
              <a:t>Katedra tělesné výchovy a sportu  pořádá kurz </a:t>
            </a:r>
            <a:br>
              <a:rPr lang="cs-CZ" sz="3200" b="1" dirty="0" smtClean="0"/>
            </a:br>
            <a:r>
              <a:rPr lang="cs-CZ" sz="3200" b="1" dirty="0" smtClean="0"/>
              <a:t>zdravotní TV rehabilitace</a:t>
            </a:r>
            <a:endParaRPr lang="cs-CZ" sz="3200" b="1" dirty="0"/>
          </a:p>
        </p:txBody>
      </p:sp>
      <p:pic>
        <p:nvPicPr>
          <p:cNvPr id="4" name="Obrázek 3" descr="http://www.kts.zcu.cz/Fotogalerie/KSS/2015/zdravka5_15/WP_20150517_10_34_51_Pr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760720" cy="3241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07504" y="501317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Kurz je zaměřen  prostřednictvím vhodně zvolených cviků na cílevědomé ovlivnění  zdravotně oslabeného organismu a to z hlediska preventivního, kompenzačního a regeneračního.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3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5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Kde? Středisko ASPV </a:t>
            </a:r>
            <a:r>
              <a:rPr lang="cs-CZ" sz="2800" b="1" dirty="0"/>
              <a:t>Ž</a:t>
            </a:r>
            <a:r>
              <a:rPr lang="cs-CZ" sz="2800" b="1" dirty="0" smtClean="0"/>
              <a:t>inkovy</a:t>
            </a:r>
            <a:endParaRPr lang="cs-CZ" sz="2800" b="1" dirty="0"/>
          </a:p>
        </p:txBody>
      </p:sp>
      <p:pic>
        <p:nvPicPr>
          <p:cNvPr id="4" name="Obrázek 3" descr="http://www.kts.zcu.cz/Fotogalerie/KSS/2015/zdravka5_15/WP_20150515_18_19_09_Pr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6" y="1124744"/>
            <a:ext cx="3004924" cy="183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kts.zcu.cz/Fotogalerie/KSS/2014/zdravka_11-14/IMG_25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9" y="4437112"/>
            <a:ext cx="3384416" cy="216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kts.zcu.cz/Fotogalerie/KSS/2014/zdravka_11-14/IMG_25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63" y="4141357"/>
            <a:ext cx="2880360" cy="244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kts.zcu.cz/Fotogalerie/KSS/2014/zdravka_11-14/IMG_256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27" y="1196752"/>
            <a:ext cx="3528432" cy="244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dkszinkovy.cz/uploaded/Image/fotogalerie/20110311030338-letecke-foto-dks-zinkovy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08" y="2268162"/>
            <a:ext cx="3856308" cy="289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5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Kdy: na jaře i na podzim</a:t>
            </a:r>
            <a:endParaRPr lang="cs-CZ" sz="2800" b="1" dirty="0"/>
          </a:p>
        </p:txBody>
      </p:sp>
      <p:pic>
        <p:nvPicPr>
          <p:cNvPr id="4" name="Obrázek 3" descr="http://www.kts.zcu.cz/Fotogalerie/KSS/2014/zdravka_11-14/IMG_2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95275"/>
            <a:ext cx="4104456" cy="295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kts.zcu.cz/Fotogalerie/KSS/2014/zdravka_11-14/IMG_25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4104456" cy="299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kts.zcu.cz/Fotogalerie/KSS/2014/zdravka5/IMG_1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515765" cy="16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ts.zcu.cz/Fotogalerie/KSS/2014/zdravka5/IMG_10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59119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http://www.kts.zcu.cz/Fotogalerie/KSS/2014/zdravka5/IMG_1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574791" cy="181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kts.zcu.cz/Fotogalerie/KSS/2014/zdravka5/IMG_1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448312" cy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www.kts.zcu.cz/Fotogalerie/KSS/2014/zdravka_11-14/IMG_2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17" y="476672"/>
            <a:ext cx="242924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ts.zcu.cz/Fotogalerie/KSS/2014/zdravka_11-14/IMG_25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7" y="2199674"/>
            <a:ext cx="2574386" cy="19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ts.zcu.cz/Fotogalerie/KSS/2014/zdravka_11-14/IMG_25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09" y="2849264"/>
            <a:ext cx="2596695" cy="34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ts.zcu.cz/Fotogalerie/KSS/2015/zdravka5_15/WP_20150516_13_57_35_P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2" y="404664"/>
            <a:ext cx="255934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23476" y="4834554"/>
            <a:ext cx="2385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….PŘIHLAŠ SE I TY</a:t>
            </a:r>
          </a:p>
          <a:p>
            <a:endParaRPr lang="cs-CZ" b="1" dirty="0"/>
          </a:p>
          <a:p>
            <a:r>
              <a:rPr lang="cs-CZ" b="1" dirty="0" smtClean="0"/>
              <a:t>WWW.KTS.ZCU.CZ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6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48</Words>
  <Application>Microsoft Office PowerPoint</Application>
  <PresentationFormat>Předvádění na obrazovce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Tok</vt:lpstr>
      <vt:lpstr>Katedra tělesné výchovy a sportu  pořádá kurz  zdravotní TV rehabilitace</vt:lpstr>
      <vt:lpstr>Kde? Středisko ASPV Žinkovy</vt:lpstr>
      <vt:lpstr>Kdy: na jaře i na podzim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Katedra tělesné výchovy a sportu  pořádá kurz  zdravotní TV rehabilitace</dc:title>
  <dc:creator>Valach</dc:creator>
  <cp:lastModifiedBy>Valach</cp:lastModifiedBy>
  <cp:revision>5</cp:revision>
  <dcterms:created xsi:type="dcterms:W3CDTF">2016-06-03T06:45:05Z</dcterms:created>
  <dcterms:modified xsi:type="dcterms:W3CDTF">2016-06-03T07:30:12Z</dcterms:modified>
</cp:coreProperties>
</file>