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3C69-39D8-431E-943C-0DD1BAFED20E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0BF-EBED-47B7-BA3A-EA12E6562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62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3C69-39D8-431E-943C-0DD1BAFED20E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0BF-EBED-47B7-BA3A-EA12E6562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5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3C69-39D8-431E-943C-0DD1BAFED20E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0BF-EBED-47B7-BA3A-EA12E6562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51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3C69-39D8-431E-943C-0DD1BAFED20E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0BF-EBED-47B7-BA3A-EA12E6562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7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3C69-39D8-431E-943C-0DD1BAFED20E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0BF-EBED-47B7-BA3A-EA12E6562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02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3C69-39D8-431E-943C-0DD1BAFED20E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0BF-EBED-47B7-BA3A-EA12E6562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68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3C69-39D8-431E-943C-0DD1BAFED20E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0BF-EBED-47B7-BA3A-EA12E6562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3C69-39D8-431E-943C-0DD1BAFED20E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0BF-EBED-47B7-BA3A-EA12E6562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42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3C69-39D8-431E-943C-0DD1BAFED20E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0BF-EBED-47B7-BA3A-EA12E6562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21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3C69-39D8-431E-943C-0DD1BAFED20E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0BF-EBED-47B7-BA3A-EA12E6562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77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3C69-39D8-431E-943C-0DD1BAFED20E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70BF-EBED-47B7-BA3A-EA12E6562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84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D3C69-39D8-431E-943C-0DD1BAFED20E}" type="datetimeFigureOut">
              <a:rPr lang="cs-CZ" smtClean="0"/>
              <a:t>8.6.2017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70BF-EBED-47B7-BA3A-EA12E6562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87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Rh%C3%B4na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cs.wikipedia.org/wiki/Franci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s.wikipedia.org/wiki/Francouz%C5%A1tina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sekv@kts.zcu.cz" TargetMode="External"/><Relationship Id="rId2" Type="http://schemas.openxmlformats.org/officeDocument/2006/relationships/hyperlink" Target="http://www.kts.zcu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64" y="1021236"/>
            <a:ext cx="9538736" cy="56596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6560" y="11821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KATEDRA TĚLESNÉ VÝCHOVY A SPORTU ZČU V PLZNI</a:t>
            </a:r>
            <a:br>
              <a:rPr lang="cs-CZ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pořádá sportovní kurz</a:t>
            </a:r>
            <a:b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FRANCIE – Central Massif</a:t>
            </a:r>
            <a:b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(cykloturistika a turistika)</a:t>
            </a:r>
            <a:b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18.-27.5. </a:t>
            </a: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FST_KTS_logo_mod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7" y="37740"/>
            <a:ext cx="1399126" cy="86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" descr="Výsledek obrázku pro cyklista kreslen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01" b="100000" l="0" r="89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0954">
            <a:off x="6425680" y="3823002"/>
            <a:ext cx="1548384" cy="1908048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267920" y="3089352"/>
            <a:ext cx="3047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Francouzské středohoří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neboli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Centrální masív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Francouzština"/>
              </a:rPr>
              <a:t>francouzsky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Massif Central)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rozsáhlá vysočina (85 000 km²) a blokové pohoří, zaujímající velkou část střední a jižní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Francie"/>
              </a:rPr>
              <a:t>Francie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západně od řeky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Rhôna"/>
              </a:rPr>
              <a:t>Rhôny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5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6"/>
            <a:ext cx="5801784" cy="405301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3" y="0"/>
            <a:ext cx="6390217" cy="407213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3017"/>
            <a:ext cx="9564131" cy="28049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59" y="4059194"/>
            <a:ext cx="3731741" cy="27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286" y="36673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dirty="0" smtClean="0"/>
              <a:t>Cena:		7 500,-Kč pro studenty ZČU, kteří mají zapsán kurz KTS/KS</a:t>
            </a:r>
          </a:p>
          <a:p>
            <a:pPr marL="0" indent="0">
              <a:buNone/>
            </a:pPr>
            <a:r>
              <a:rPr lang="cs-CZ" sz="1700" dirty="0" smtClean="0"/>
              <a:t>		7 900,-Kč pro všechny ostatní </a:t>
            </a:r>
          </a:p>
          <a:p>
            <a:pPr marL="0" indent="0">
              <a:buNone/>
            </a:pPr>
            <a:r>
              <a:rPr lang="cs-CZ" sz="1700" dirty="0" smtClean="0"/>
              <a:t>		účastníci spí ve vlastních stanech</a:t>
            </a:r>
          </a:p>
          <a:p>
            <a:endParaRPr lang="cs-CZ" sz="1700" dirty="0" smtClean="0"/>
          </a:p>
          <a:p>
            <a:pPr marL="0" indent="0">
              <a:buNone/>
            </a:pPr>
            <a:r>
              <a:rPr lang="cs-CZ" sz="1700" dirty="0" smtClean="0"/>
              <a:t>Přihlášky:		online na </a:t>
            </a:r>
            <a:r>
              <a:rPr lang="cs-CZ" sz="1700" dirty="0" smtClean="0">
                <a:hlinkClick r:id="rId2"/>
              </a:rPr>
              <a:t>www.kts.zcu.cz</a:t>
            </a:r>
            <a:r>
              <a:rPr lang="cs-CZ" sz="1700" dirty="0" smtClean="0"/>
              <a:t>  (nejpozději do 23.2.2018 je třeba složit zálohu 3000Kč 				na.ú.2800535379/2010 v.s.18052018, doplatek do 15.4. 2018 </a:t>
            </a:r>
          </a:p>
          <a:p>
            <a:pPr marL="0" indent="0">
              <a:buNone/>
            </a:pPr>
            <a:r>
              <a:rPr lang="cs-CZ" sz="1700" dirty="0" smtClean="0"/>
              <a:t>		další informace na: </a:t>
            </a:r>
            <a:r>
              <a:rPr lang="cs-CZ" sz="1700" dirty="0" smtClean="0">
                <a:hlinkClick r:id="rId3"/>
              </a:rPr>
              <a:t>masekv@kts.zcu.cz</a:t>
            </a:r>
            <a:r>
              <a:rPr lang="cs-CZ" sz="1700" dirty="0" smtClean="0"/>
              <a:t>  nebo na 606 665 116 </a:t>
            </a:r>
          </a:p>
          <a:p>
            <a:pPr marL="0" indent="0">
              <a:buNone/>
            </a:pPr>
            <a:r>
              <a:rPr lang="cs-CZ" sz="1700" dirty="0" smtClean="0"/>
              <a:t>		Do ceny není zahrnuto pojištění účastníků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86" y="4848"/>
            <a:ext cx="9648568" cy="36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405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24</Words>
  <Application>Microsoft Office PowerPoint</Application>
  <PresentationFormat>Širokoúhlá obrazovka</PresentationFormat>
  <Paragraphs>9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Motiv Office</vt:lpstr>
      <vt:lpstr>KATEDRA TĚLESNÉ VÝCHOVY A SPORTU ZČU V PLZNI pořádá sportovní kurz  FRANCIE – Central Massif  (cykloturistika a turistika) 18.-27.5. 2018 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KATEDRA TĚLESNÉ VÝCHOVY A SPORTU ZČU V PLZNI pořádá sportovní kurz  FRANCIE – Central Massif  (cykloturistika a turistika) 19.-28.5. 2017 </dc:title>
  <dc:creator>kovarik</dc:creator>
  <cp:lastModifiedBy>kovarik</cp:lastModifiedBy>
  <cp:revision>9</cp:revision>
  <dcterms:created xsi:type="dcterms:W3CDTF">2016-07-01T10:36:02Z</dcterms:created>
  <dcterms:modified xsi:type="dcterms:W3CDTF">2017-06-08T09:40:17Z</dcterms:modified>
</cp:coreProperties>
</file>