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60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>
        <p:scale>
          <a:sx n="68" d="100"/>
          <a:sy n="68" d="100"/>
        </p:scale>
        <p:origin x="-122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9D7B66-0751-49F8-B6BB-5B4C34E3E9BB}" type="datetimeFigureOut">
              <a:rPr lang="cs-CZ" smtClean="0"/>
              <a:t>2.7.2015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88E7FD-CD24-4839-AD5D-9A1E9CC8799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4271"/>
            <a:ext cx="7772400" cy="1109985"/>
          </a:xfrm>
        </p:spPr>
        <p:txBody>
          <a:bodyPr>
            <a:noAutofit/>
          </a:bodyPr>
          <a:lstStyle/>
          <a:p>
            <a:r>
              <a:rPr lang="cs-CZ" sz="3600" dirty="0" smtClean="0"/>
              <a:t>Kurz přežití v malebné přírodě 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7" name="Picture 2" descr="C:\Documents and Settings\Kovarik\Plocha\přežití foto\P1020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4028"/>
            <a:ext cx="7848872" cy="52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500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POZNEJ SÁM SEBE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POD VEDENÍM ZKUŠENÝCH INSTRUKTORŮ</a:t>
            </a:r>
            <a:endParaRPr lang="cs-CZ" sz="3600" dirty="0"/>
          </a:p>
        </p:txBody>
      </p:sp>
      <p:pic>
        <p:nvPicPr>
          <p:cNvPr id="1028" name="Picture 4" descr="C:\Users\Buri\Desktop\Předlohy\FOTO vše\BPA - Horo kurz 2014-studenti\6.den\104_PANA\P1040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2479"/>
            <a:ext cx="74888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MŮŽEŠ BYDLET VE SVÝM</a:t>
            </a:r>
            <a:r>
              <a:rPr lang="cs-CZ" sz="3600" dirty="0" smtClean="0">
                <a:sym typeface="Wingdings" panose="05000000000000000000" pitchFamily="2" charset="2"/>
              </a:rPr>
              <a:t></a:t>
            </a:r>
            <a:r>
              <a:rPr lang="cs-CZ" sz="3600" dirty="0" smtClean="0"/>
              <a:t> </a:t>
            </a:r>
            <a:br>
              <a:rPr lang="cs-CZ" sz="3600" dirty="0" smtClean="0"/>
            </a:br>
            <a:r>
              <a:rPr lang="cs-CZ" sz="3600" dirty="0" smtClean="0"/>
              <a:t>JAK SI USTELEŠ TAK SI TAKY LEHNEŠ!</a:t>
            </a:r>
            <a:endParaRPr lang="cs-CZ" sz="3600" dirty="0"/>
          </a:p>
        </p:txBody>
      </p:sp>
      <p:pic>
        <p:nvPicPr>
          <p:cNvPr id="2050" name="Picture 2" descr="Výsledek obrázku pro obrázky z přežit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6693">
            <a:off x="4856017" y="1700809"/>
            <a:ext cx="351999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obrázky z přežit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4930">
            <a:off x="681556" y="4040378"/>
            <a:ext cx="3153308" cy="20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omas\Desktop\P10108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2262">
            <a:off x="4618141" y="4103167"/>
            <a:ext cx="2947245" cy="194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Kovarik\Plocha\přežití foto\DSC_020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3856">
            <a:off x="808089" y="1779458"/>
            <a:ext cx="3168352" cy="19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043" y="413791"/>
            <a:ext cx="8229600" cy="782960"/>
          </a:xfrm>
        </p:spPr>
        <p:txBody>
          <a:bodyPr>
            <a:noAutofit/>
          </a:bodyPr>
          <a:lstStyle/>
          <a:p>
            <a:r>
              <a:rPr lang="cs-CZ" sz="3600" dirty="0" smtClean="0"/>
              <a:t>NAUČÍŠ SE NOVÝM DOVEDNOSTEM !</a:t>
            </a:r>
            <a:r>
              <a:rPr lang="cs-CZ" sz="3600" dirty="0" smtClean="0"/>
              <a:t> </a:t>
            </a:r>
            <a:endParaRPr lang="cs-CZ" sz="3600" dirty="0"/>
          </a:p>
        </p:txBody>
      </p:sp>
      <p:pic>
        <p:nvPicPr>
          <p:cNvPr id="2050" name="Picture 2" descr="http://www.svojtka.cz/public/images/books/preview/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48872" cy="48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MÁŠ HLAD, ULOV SI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 useBgFill="1"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5157192"/>
            <a:ext cx="8712968" cy="144016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137160" indent="0" algn="ctr">
              <a:buNone/>
            </a:pPr>
            <a:r>
              <a:rPr lang="cs-CZ" sz="4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ZAŽIJ NOVÁ DOBRODRUŽSTVÍ !</a:t>
            </a:r>
            <a:endParaRPr lang="cs-CZ" sz="41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C:\Users\Tomas\Desktop\P1010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990" y="2425424"/>
            <a:ext cx="1932833" cy="128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obrázky brouků opeč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78" y="3557485"/>
            <a:ext cx="2480493" cy="159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obrázky brouků opeč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4425"/>
            <a:ext cx="2500539" cy="187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ochorvatsku.cz/obrazky/stranky/jidlo/prasatk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59" y="3597004"/>
            <a:ext cx="2077546" cy="156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omas\Desktop\Předlohy\FOTO\KTS\KSS Gras horo kola Nečtiny květen 2014\KSS Gras horo kola Nečtiny 2014\IMG_20140510_153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078" y="1312269"/>
            <a:ext cx="238829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203</TotalTime>
  <Words>29</Words>
  <Application>Microsoft Office PowerPoint</Application>
  <PresentationFormat>Předvádění na obrazovce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Vrchol</vt:lpstr>
      <vt:lpstr>Kurz přežití v malebné přírodě </vt:lpstr>
      <vt:lpstr>POZNEJ SÁM SEBE POD VEDENÍM ZKUŠENÝCH INSTRUKTORŮ</vt:lpstr>
      <vt:lpstr>MŮŽEŠ BYDLET VE SVÝM  JAK SI USTELEŠ TAK SI TAKY LEHNEŠ!</vt:lpstr>
      <vt:lpstr>NAUČÍŠ SE NOVÝM DOVEDNOSTEM ! </vt:lpstr>
      <vt:lpstr>KDYŽ MÁŠ HLAD, ULOV SI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Kovarik</dc:creator>
  <cp:lastModifiedBy>Buri</cp:lastModifiedBy>
  <cp:revision>29</cp:revision>
  <dcterms:created xsi:type="dcterms:W3CDTF">2015-06-29T06:21:40Z</dcterms:created>
  <dcterms:modified xsi:type="dcterms:W3CDTF">2015-07-02T11:16:47Z</dcterms:modified>
</cp:coreProperties>
</file>